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91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38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BDB4E-0A7B-595D-2A1F-E2B11BFEA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"/>
              <a:t>Click to modify the title style of the pattern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821005-C70D-726C-7798-82F7C9934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"/>
              <a:t>Click to modify the subtitle style of the pattern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6F6832-0479-DFD4-E96F-09640E82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98E37C-F78F-FDDB-9506-1B7B6E2E7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7B796D-FAA8-43D2-C02B-F2A3C6186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4680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A5574-C70E-3DC9-DCCD-8F22626E9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B3BF96-0EC1-12E9-00FB-1BDF559D0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DDED1E-415B-6C8F-68C4-BD74A9B1A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9EE527-DAB5-ED35-7661-5B374EA93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A13722-7E8A-A004-CD5A-CDF2B9E1E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C093E0-562D-160A-B946-0DB390449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43D64B-7D91-8EBF-FEB3-C2FEBC890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"/>
              <a:t>Click to modify the text styles of the pattern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C6BFFB-5DF4-C081-7848-A704807E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624E23-B6A3-3982-D5EA-FD3EEC307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93E56E-D81A-A3EC-CEA9-422C25DC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8455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2B4BF-1AA4-CD41-1652-EBF88794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D7D80E-37BF-8305-7914-C5208EB61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E9E01E-A0D9-170A-077E-6E9394C43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684694-F969-5B1E-B134-97FEAB2F1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AB7980-24FF-CEF0-A00E-761CE8DD5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3B57C7-D025-F8E2-F735-0096EEA6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836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CA65CE-C87B-C54D-2770-A9767F7AF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CA1A31-DFC9-083F-5490-AF2178397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"/>
              <a:t>Click to modify the text styles of the pattern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569E12-8631-AC30-E044-40955F618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39C0A5-5751-1460-C4F7-74D326F9A8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"/>
              <a:t>Click to modify the text styles of the pattern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0B2CBEA-B0A1-35DC-C17A-A7974CC88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BE2F8F7-40CD-E169-1E01-94844CD68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F333EC8-B790-AA9D-371B-20A5CDFE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C94AC8-3D23-CA86-7444-455926CA1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11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93CE1-C79F-A802-F0C7-B91D2F28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9CDF9F6-9494-900D-E9E8-FB36F177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1C5ED26-475C-470F-4821-19E62FA63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51CC7A-CCE0-B514-E2C7-A69ED5BC4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311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BDE4C0E-5DB8-ECDB-93A2-BC0CB2A7C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290DE75-7EA8-BAF1-B108-451741969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8CE65D4-FE69-079A-5BA4-8CA88F5DB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344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1582E1-96BC-5B5A-E802-6A9F7838D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5FCF87-CBCC-C21E-15E9-5C4E2BBB3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5B61A0-36B9-BFC5-7896-1E439399C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"/>
              <a:t>Click to modify the text styles of the pattern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799B43-0680-8171-658F-F5DBC8ABF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372D98-F24C-887F-5A71-6C49F444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BE4C82-8F25-9629-210B-AE42C4805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399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E626DF-432B-DFBA-7E1C-F1FC41FC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3E548F4-5A8E-57A3-8AA7-FD444E4AF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2166B5-BFC1-4574-6EEF-40BB564D8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"/>
              <a:t>Click to modify the text styles of the pattern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CAA59F-9792-CE45-C8FB-4523F6838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179E12-6C64-FC8F-F9F7-395238042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8B61C1-B176-D225-5F69-58584CED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087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F98614-0AB3-55A5-5442-C626E9981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052755-8E9D-E9D5-E8DE-913022F37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761EB4-3AD0-7FF2-BF39-F53BCFFFB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0FD980-BF3B-D69D-1E2C-9DB201DC9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2D5F4B-76B1-E50F-205B-52214906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7435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70AF9D7-DEFC-657D-B8A1-FB55CD45A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2D4818-C00D-2F1F-F6CB-3084E98F54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32A234-6DF2-90B7-8FD0-E1EB9974B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79213C-0989-435D-9FC8-5940EBDF8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4836EE-D05A-2564-318D-C609E1268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36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64FEE47-78BE-BEF5-5C08-F7C35691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Click to modify the title style of the pattern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987E77-BEC6-68B5-18C6-7F7ED8B17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Click to modify the text styles of the pattern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176152-4D89-B618-3E51-1606A96326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4AF08-592C-4318-8D1E-29FD13AC47D0}" type="datetimeFigureOut">
              <a:rPr lang="es-ES" smtClean="0"/>
              <a:t>16/08/2025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3BB86F-A812-0467-0525-8C01AC7A3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1F1ED3-B2E7-4856-8B71-039C1C716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BBB72-37F0-4511-B57E-E2D5DE88A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509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All Pages-1">
            <a:extLst>
              <a:ext uri="{FF2B5EF4-FFF2-40B4-BE49-F238E27FC236}">
                <a16:creationId xmlns:a16="http://schemas.microsoft.com/office/drawing/2014/main" id="{AFCB8EF7-7F6D-C3BB-1AEF-014D226D09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9"/>
          <a:stretch>
            <a:fillRect/>
          </a:stretch>
        </p:blipFill>
        <p:spPr>
          <a:xfrm>
            <a:off x="1143054" y="643467"/>
            <a:ext cx="9905891" cy="5571065"/>
          </a:xfrm>
          <a:prstGeom prst="rect">
            <a:avLst/>
          </a:prstGeom>
          <a:ln>
            <a:noFill/>
          </a:ln>
        </p:spPr>
      </p:pic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94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36D793-80B3-F32B-E32C-2C972CD975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3" b="10253"/>
          <a:stretch/>
        </p:blipFill>
        <p:spPr>
          <a:xfrm>
            <a:off x="1142983" y="643467"/>
            <a:ext cx="9906034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3831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6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B99171B-C3C7-65E4-8959-767A57CD5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158849" y="643467"/>
            <a:ext cx="7874302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791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66DF56-2C06-0A1F-BE40-DB166C5886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83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9D5F2E-3943-1400-C6E9-4EA00D9A70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41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FB87FF-450A-66C4-AE23-6537B08B92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17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BD36FC8-B6B3-4B3B-5F84-9F648570A9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040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B05FA47-853A-9AF9-7954-1B409181EB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73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D59473-37E6-C734-D6E1-39EAAD5CC4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16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7576815-F276-29CB-CC0B-7858D2CA95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73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C516DC-15E5-078F-E83C-76AF133D71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64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82D888-C724-9144-FECF-441D114C27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56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84D161-3F2D-B41D-0107-8BEA1AD34C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83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2C5171-8405-6DA8-850C-008B5D24AF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449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A13C10-703C-6ECC-20DE-D4D922D665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94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900B3D7-BB71-EEB8-55A7-003DC80D7F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85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419AD3-7335-0339-AE61-DED5990B84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7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4F2595E-1100-4CA6-B90B-1197AFF1CE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99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798829E-976A-9BA1-5D95-28E71B96C0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69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160F38D-B5B0-276A-A346-6C44832789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47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A92E398-4F21-F0FD-B8A4-65182C79BB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14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9C16D00-A04E-242C-C568-0C855F9905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91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AFA8855-90E7-D43C-3447-A97F519595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10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C6DACB-94BE-3958-C66D-15F0E70840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72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1420B3-5BAD-0C91-805C-DD6019A885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17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1DE2AC-D90E-80B8-5ADF-C3E1564776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25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405946A-AF1B-AF05-E596-81E1BFDAE8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07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9E1E68B-F043-D6E8-9CE7-BD53D89541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8EC7FC-EC6B-6A22-48FC-17332ECE04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92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3354C6-9B7E-652F-1FF3-C4E2807B61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93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755C3E-6443-8E21-5B4E-C847EF6895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65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9E2312-1825-484E-2BDB-3BD0D5C110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52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635CEB8-D7F0-EE4E-B9C3-AF6E719E00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13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FEE4E68-5679-FE32-8F83-879FDEFE58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849" y="645609"/>
            <a:ext cx="7874302" cy="55667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18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8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Julio</dc:creator>
  <cp:lastModifiedBy>Julio Suárez Rodríguez</cp:lastModifiedBy>
  <cp:revision>1</cp:revision>
  <dcterms:modified xsi:type="dcterms:W3CDTF">2025-08-16T18:06:12Z</dcterms:modified>
</cp:coreProperties>
</file>